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59" r:id="rId15"/>
    <p:sldId id="335" r:id="rId16"/>
    <p:sldId id="356" r:id="rId17"/>
    <p:sldId id="354" r:id="rId18"/>
    <p:sldId id="352" r:id="rId19"/>
    <p:sldId id="337" r:id="rId20"/>
    <p:sldId id="360" r:id="rId21"/>
    <p:sldId id="338" r:id="rId22"/>
    <p:sldId id="300" r:id="rId23"/>
    <p:sldId id="346" r:id="rId24"/>
    <p:sldId id="353" r:id="rId25"/>
    <p:sldId id="286" r:id="rId26"/>
    <p:sldId id="355" r:id="rId27"/>
    <p:sldId id="3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94" d="100"/>
          <a:sy n="94" d="100"/>
        </p:scale>
        <p:origin x="84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2022-10-10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2022-10-10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4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04933-542F-4B75-9BE4-BAD2E5392D3E}"/>
              </a:ext>
            </a:extLst>
          </p:cNvPr>
          <p:cNvSpPr txBox="1"/>
          <p:nvPr/>
        </p:nvSpPr>
        <p:spPr>
          <a:xfrm>
            <a:off x="276593" y="5989628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pic>
        <p:nvPicPr>
          <p:cNvPr id="10" name="Picture 9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EE3F344A-68E2-46E0-A14C-1D07BB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605229"/>
            <a:ext cx="2437329" cy="2306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B6ABC3-1575-7518-F472-5BFC6A0F2B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60" t="59331" r="30688" b="6059"/>
          <a:stretch/>
        </p:blipFill>
        <p:spPr>
          <a:xfrm>
            <a:off x="1105853" y="946353"/>
            <a:ext cx="2148249" cy="2398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71CC7C-A786-21FB-2037-F1575D7E2672}"/>
              </a:ext>
            </a:extLst>
          </p:cNvPr>
          <p:cNvSpPr txBox="1"/>
          <p:nvPr/>
        </p:nvSpPr>
        <p:spPr>
          <a:xfrm>
            <a:off x="1271097" y="3289040"/>
            <a:ext cx="1983005" cy="31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12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</a:t>
            </a:r>
            <a:endParaRPr lang="en-CA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D2E7E-966A-52DA-86AF-0411A560C7AD}"/>
              </a:ext>
            </a:extLst>
          </p:cNvPr>
          <p:cNvSpPr txBox="1"/>
          <p:nvPr/>
        </p:nvSpPr>
        <p:spPr>
          <a:xfrm rot="16200000">
            <a:off x="-18082" y="1941304"/>
            <a:ext cx="1983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</a:t>
            </a:r>
            <a:r>
              <a:rPr lang="en-CA" sz="1200" b="0" i="0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ize</a:t>
            </a:r>
            <a:r>
              <a:rPr lang="en-CA" sz="12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 (ha)</a:t>
            </a:r>
            <a:endParaRPr lang="en-CA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277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73F2D-1AA2-4420-B985-9D41147B9F15}"/>
              </a:ext>
            </a:extLst>
          </p:cNvPr>
          <p:cNvSpPr/>
          <p:nvPr/>
        </p:nvSpPr>
        <p:spPr>
          <a:xfrm>
            <a:off x="523164" y="1373875"/>
            <a:ext cx="2203262" cy="528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7D9F-FE93-42C3-BF49-443931E44275}"/>
              </a:ext>
            </a:extLst>
          </p:cNvPr>
          <p:cNvSpPr/>
          <p:nvPr/>
        </p:nvSpPr>
        <p:spPr>
          <a:xfrm>
            <a:off x="2784143" y="2115403"/>
            <a:ext cx="8569657" cy="452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E0445-5A18-4EFE-9FFC-B719CE603A9C}"/>
              </a:ext>
            </a:extLst>
          </p:cNvPr>
          <p:cNvSpPr/>
          <p:nvPr/>
        </p:nvSpPr>
        <p:spPr>
          <a:xfrm>
            <a:off x="2726426" y="799618"/>
            <a:ext cx="8687073" cy="131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5393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3" grpId="0" animBg="1"/>
      <p:bldP spid="3" grpId="1" animBg="1"/>
      <p:bldP spid="12" grpId="0" animBg="1"/>
      <p:bldP spid="12" grpId="1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DC1C91-3D25-8112-E10B-6E5491C7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92032"/>
            <a:ext cx="2900842" cy="2900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1797BC-572F-3D40-E2B0-F459FA8B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462589"/>
            <a:ext cx="2900842" cy="2900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Repeat analysis for:</a:t>
            </a:r>
          </a:p>
          <a:p>
            <a:pPr lvl="1"/>
            <a:r>
              <a:rPr lang="en-CA" sz="2800" dirty="0"/>
              <a:t>2,000+ animals</a:t>
            </a:r>
          </a:p>
          <a:p>
            <a:pPr lvl="1"/>
            <a:r>
              <a:rPr lang="en-CA" sz="2800" dirty="0"/>
              <a:t>80+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BAB5087-117B-ED7A-C4FE-7BC57A377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59" y="1105786"/>
            <a:ext cx="8788341" cy="44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6C92D-03DC-89C5-0B78-D6517915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92032"/>
            <a:ext cx="2900842" cy="290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9F710-9E8E-7F3D-93B8-0B8695C21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462589"/>
            <a:ext cx="2900842" cy="29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8172454" y="5881431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5B8B6-8FE4-E880-9466-E771D1FCC813}"/>
              </a:ext>
            </a:extLst>
          </p:cNvPr>
          <p:cNvSpPr txBox="1"/>
          <p:nvPr/>
        </p:nvSpPr>
        <p:spPr>
          <a:xfrm rot="16200000">
            <a:off x="-1014265" y="4737435"/>
            <a:ext cx="24111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00"/>
            <a:stretch/>
          </p:blipFill>
          <p:spPr>
            <a:xfrm>
              <a:off x="554545" y="1169299"/>
              <a:ext cx="1834816" cy="2339258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98EC72-C33D-25E4-85EB-1BD8DFACC705}"/>
              </a:ext>
            </a:extLst>
          </p:cNvPr>
          <p:cNvSpPr txBox="1"/>
          <p:nvPr/>
        </p:nvSpPr>
        <p:spPr>
          <a:xfrm>
            <a:off x="554545" y="3481749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05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105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6533-6D32-2411-203A-1EC0D6D3E6B3}"/>
              </a:ext>
            </a:extLst>
          </p:cNvPr>
          <p:cNvSpPr txBox="1"/>
          <p:nvPr/>
        </p:nvSpPr>
        <p:spPr>
          <a:xfrm rot="16200000">
            <a:off x="-515809" y="2217565"/>
            <a:ext cx="21533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53036C-13AA-53AB-2D9F-FEE8671FF1AD}"/>
              </a:ext>
            </a:extLst>
          </p:cNvPr>
          <p:cNvSpPr txBox="1"/>
          <p:nvPr/>
        </p:nvSpPr>
        <p:spPr>
          <a:xfrm>
            <a:off x="1798522" y="6197686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8F32-FBA0-B36C-22E2-D34B764A225B}"/>
              </a:ext>
            </a:extLst>
          </p:cNvPr>
          <p:cNvSpPr txBox="1"/>
          <p:nvPr/>
        </p:nvSpPr>
        <p:spPr>
          <a:xfrm rot="16200000">
            <a:off x="-1092450" y="4678678"/>
            <a:ext cx="252863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6265</TotalTime>
  <Words>1526</Words>
  <Application>Microsoft Office PowerPoint</Application>
  <PresentationFormat>Widescreen</PresentationFormat>
  <Paragraphs>167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predictability affect animal movement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Simulating movement</vt:lpstr>
      <vt:lpstr>Simulating animal movement</vt:lpstr>
      <vt:lpstr>Simulating animal movement</vt:lpstr>
      <vt:lpstr>Simulating animal movement</vt:lpstr>
      <vt:lpstr>Relationships can be complicated…</vt:lpstr>
      <vt:lpstr>…but they can also be simple!</vt:lpstr>
      <vt:lpstr>Using “real data”</vt:lpstr>
      <vt:lpstr>Complex relationships in “real data”</vt:lpstr>
      <vt:lpstr>Simple relationships in “real data”!</vt:lpstr>
      <vt:lpstr>Summary</vt:lpstr>
      <vt:lpstr>What’s next?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243</cp:revision>
  <dcterms:created xsi:type="dcterms:W3CDTF">2021-11-11T16:37:17Z</dcterms:created>
  <dcterms:modified xsi:type="dcterms:W3CDTF">2022-10-11T01:24:58Z</dcterms:modified>
</cp:coreProperties>
</file>